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5" r:id="rId5"/>
    <p:sldId id="277" r:id="rId6"/>
    <p:sldId id="278" r:id="rId7"/>
    <p:sldId id="279" r:id="rId8"/>
    <p:sldId id="260" r:id="rId9"/>
    <p:sldId id="261" r:id="rId10"/>
    <p:sldId id="266" r:id="rId11"/>
    <p:sldId id="264" r:id="rId12"/>
    <p:sldId id="268" r:id="rId13"/>
    <p:sldId id="269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0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2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8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1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9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0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9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9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9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08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BE1B35-46FB-41A6-A816-DA061CA8E986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78499F-3A06-4D8E-A305-1635D684EC6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b="1" dirty="0" smtClean="0">
                <a:latin typeface="Monotype Corsiva" panose="03010101010201010101" pitchFamily="66" charset="0"/>
              </a:rPr>
              <a:t>Нижневартовск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63574" y="1740879"/>
            <a:ext cx="9992106" cy="4869180"/>
          </a:xfrm>
        </p:spPr>
      </p:pic>
    </p:spTree>
    <p:extLst>
      <p:ext uri="{BB962C8B-B14F-4D97-AF65-F5344CB8AC3E}">
        <p14:creationId xmlns:p14="http://schemas.microsoft.com/office/powerpoint/2010/main" val="17796136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65176"/>
            <a:ext cx="9720072" cy="12070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  <a:cs typeface="Times New Roman" pitchFamily="18" charset="0"/>
              </a:rPr>
              <a:t>Городской драматический театр</a:t>
            </a:r>
            <a:br>
              <a:rPr lang="ru-RU" sz="3600" b="1" dirty="0">
                <a:latin typeface="Monotype Corsiva" panose="03010101010201010101" pitchFamily="66" charset="0"/>
                <a:cs typeface="Times New Roman" pitchFamily="18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4" descr="D:\Мои фото\нижневартовск\nvdramthe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148" y="1188720"/>
            <a:ext cx="9720072" cy="522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5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  <a:cs typeface="Times New Roman" pitchFamily="18" charset="0"/>
              </a:rPr>
              <a:t>Аллея Почета авиационной техники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3" descr="D:\Мои фото\нижневартовск\Аэропорт алле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914400"/>
            <a:ext cx="9720072" cy="569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9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96596"/>
            <a:ext cx="9720072" cy="8092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Дворец искусств</a:t>
            </a:r>
          </a:p>
        </p:txBody>
      </p:sp>
      <p:pic>
        <p:nvPicPr>
          <p:cNvPr id="5" name="Picture 2" descr="C:\Documents and Settings\Маша\Рабочий стол\нижневартовск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4128" y="1005840"/>
            <a:ext cx="10085832" cy="562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60020"/>
            <a:ext cx="9720072" cy="8458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БЕЛЫЕ НОЧИ</a:t>
            </a:r>
          </a:p>
        </p:txBody>
      </p:sp>
      <p:pic>
        <p:nvPicPr>
          <p:cNvPr id="5" name="Picture 2" descr="C:\Users\Пользователь\Desktop\0_39a49_ea6d7b3d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822960"/>
            <a:ext cx="10268712" cy="5806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65122" y="1191726"/>
            <a:ext cx="56380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С 1976 года проводится фестиваль 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«</a:t>
            </a:r>
            <a:r>
              <a:rPr lang="ru-RU" sz="3200" b="1" dirty="0" err="1">
                <a:latin typeface="Monotype Corsiva" panose="03010101010201010101" pitchFamily="66" charset="0"/>
              </a:rPr>
              <a:t>Самотлорские</a:t>
            </a:r>
            <a:r>
              <a:rPr lang="ru-RU" sz="3200" b="1" dirty="0">
                <a:latin typeface="Monotype Corsiva" panose="03010101010201010101" pitchFamily="66" charset="0"/>
              </a:rPr>
              <a:t> ночи» (белые ночи)</a:t>
            </a:r>
          </a:p>
        </p:txBody>
      </p:sp>
    </p:spTree>
    <p:extLst>
      <p:ext uri="{BB962C8B-B14F-4D97-AF65-F5344CB8AC3E}">
        <p14:creationId xmlns:p14="http://schemas.microsoft.com/office/powerpoint/2010/main" val="12592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1429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Gabriola" pitchFamily="82" charset="0"/>
              </a:rPr>
              <a:t>Интересные факты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14291"/>
            <a:ext cx="10698480" cy="664370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sz="3200" b="1" dirty="0"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b="1" dirty="0"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b="1" dirty="0"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800" b="1" dirty="0"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800" b="1" dirty="0">
                <a:latin typeface="Gabriola" pitchFamily="82" charset="0"/>
              </a:rPr>
              <a:t>Самая длинная улица – </a:t>
            </a:r>
            <a:r>
              <a:rPr lang="ru-RU" sz="5800" b="1" i="1" dirty="0">
                <a:solidFill>
                  <a:srgbClr val="FF0000"/>
                </a:solidFill>
                <a:latin typeface="Gabriola" pitchFamily="82" charset="0"/>
              </a:rPr>
              <a:t>Интернациональная.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800" b="1" dirty="0">
                <a:latin typeface="Gabriola" pitchFamily="82" charset="0"/>
              </a:rPr>
              <a:t>Самая короткая – </a:t>
            </a:r>
            <a:r>
              <a:rPr lang="ru-RU" sz="5800" b="1" i="1" dirty="0">
                <a:solidFill>
                  <a:srgbClr val="FF0000"/>
                </a:solidFill>
                <a:latin typeface="Gabriola" pitchFamily="82" charset="0"/>
              </a:rPr>
              <a:t>Таежная</a:t>
            </a:r>
            <a:r>
              <a:rPr lang="ru-RU" sz="5800" b="1" dirty="0">
                <a:latin typeface="Gabriola" pitchFamily="82" charset="0"/>
              </a:rPr>
              <a:t> (803 м).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800" b="1" dirty="0">
                <a:latin typeface="Gabriola" pitchFamily="82" charset="0"/>
              </a:rPr>
              <a:t>Улица </a:t>
            </a:r>
            <a:r>
              <a:rPr lang="ru-RU" sz="5800" b="1" i="1" dirty="0" err="1">
                <a:solidFill>
                  <a:srgbClr val="FF0000"/>
                </a:solidFill>
                <a:latin typeface="Gabriola" pitchFamily="82" charset="0"/>
              </a:rPr>
              <a:t>Мусы</a:t>
            </a:r>
            <a:r>
              <a:rPr lang="ru-RU" sz="5800" b="1" i="1" dirty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5800" b="1" i="1" dirty="0" err="1">
                <a:solidFill>
                  <a:srgbClr val="FF0000"/>
                </a:solidFill>
                <a:latin typeface="Gabriola" pitchFamily="82" charset="0"/>
              </a:rPr>
              <a:t>Джалиля</a:t>
            </a:r>
            <a:r>
              <a:rPr lang="ru-RU" sz="5800" b="1" i="1" dirty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5800" b="1" dirty="0">
                <a:latin typeface="Gabriola" pitchFamily="82" charset="0"/>
              </a:rPr>
              <a:t>– одна из старейших.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800" b="1" dirty="0">
                <a:solidFill>
                  <a:schemeClr val="tx1"/>
                </a:solidFill>
                <a:latin typeface="Gabriola" pitchFamily="82" charset="0"/>
              </a:rPr>
              <a:t>По ежегодному приросту добычи нефти – Нижневартовцы вышли на </a:t>
            </a:r>
            <a:r>
              <a:rPr lang="ru-RU" sz="5800" b="1" i="1" dirty="0">
                <a:solidFill>
                  <a:srgbClr val="FF0000"/>
                </a:solidFill>
                <a:latin typeface="Gabriola" pitchFamily="82" charset="0"/>
              </a:rPr>
              <a:t>первое место в стране</a:t>
            </a:r>
            <a:r>
              <a:rPr lang="ru-RU" sz="5800" b="1" dirty="0">
                <a:solidFill>
                  <a:schemeClr val="tx1"/>
                </a:solidFill>
                <a:latin typeface="Gabriola" pitchFamily="8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800" b="1" dirty="0">
                <a:solidFill>
                  <a:schemeClr val="tx1"/>
                </a:solidFill>
                <a:latin typeface="Gabriola" pitchFamily="82" charset="0"/>
              </a:rPr>
              <a:t>Первый железнодорожный поезд прибыл в Нижневартовск </a:t>
            </a:r>
            <a:r>
              <a:rPr lang="ru-RU" sz="5800" b="1" i="1" dirty="0">
                <a:solidFill>
                  <a:srgbClr val="FF0000"/>
                </a:solidFill>
                <a:latin typeface="Gabriola" pitchFamily="82" charset="0"/>
              </a:rPr>
              <a:t>6 января 1980 года.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800" b="1" dirty="0">
                <a:solidFill>
                  <a:schemeClr val="tx1"/>
                </a:solidFill>
                <a:latin typeface="Gabriola" pitchFamily="82" charset="0"/>
              </a:rPr>
              <a:t>На территории города успешно функционирует 57 предприятий местной промышленности, в том числе 48 - по производству продуктов питания.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800" b="1" dirty="0">
                <a:solidFill>
                  <a:schemeClr val="tx1"/>
                </a:solidFill>
                <a:latin typeface="Gabriola" pitchFamily="82" charset="0"/>
              </a:rPr>
              <a:t>В </a:t>
            </a:r>
            <a:r>
              <a:rPr lang="ru-RU" sz="5800" b="1" i="1" dirty="0">
                <a:solidFill>
                  <a:srgbClr val="FF0000"/>
                </a:solidFill>
                <a:latin typeface="Gabriola" pitchFamily="82" charset="0"/>
              </a:rPr>
              <a:t>2008 году </a:t>
            </a:r>
            <a:r>
              <a:rPr lang="ru-RU" sz="5800" b="1" dirty="0">
                <a:solidFill>
                  <a:schemeClr val="tx1"/>
                </a:solidFill>
                <a:latin typeface="Gabriola" pitchFamily="82" charset="0"/>
              </a:rPr>
              <a:t>Нижневартовск в очередной раз признан победителем в конкурсе "</a:t>
            </a:r>
            <a:r>
              <a:rPr lang="ru-RU" sz="5800" b="1" i="1" dirty="0">
                <a:solidFill>
                  <a:srgbClr val="FF0000"/>
                </a:solidFill>
                <a:latin typeface="Gabriola" pitchFamily="82" charset="0"/>
              </a:rPr>
              <a:t>Самый благоустроенный город Ханты-Мансийского автономного округа - </a:t>
            </a:r>
            <a:r>
              <a:rPr lang="ru-RU" sz="5800" b="1" i="1" dirty="0" err="1">
                <a:solidFill>
                  <a:srgbClr val="FF0000"/>
                </a:solidFill>
                <a:latin typeface="Gabriola" pitchFamily="82" charset="0"/>
              </a:rPr>
              <a:t>Югры</a:t>
            </a:r>
            <a:r>
              <a:rPr lang="ru-RU" sz="5800" b="1" i="1" dirty="0">
                <a:solidFill>
                  <a:srgbClr val="FF0000"/>
                </a:solidFill>
                <a:latin typeface="Gabriola" pitchFamily="82" charset="0"/>
              </a:rPr>
              <a:t>".</a:t>
            </a:r>
          </a:p>
          <a:p>
            <a:pPr marL="514350" indent="-514350">
              <a:buFont typeface="+mj-lt"/>
              <a:buAutoNum type="arabicPeriod"/>
            </a:pPr>
            <a:endParaRPr lang="ru-RU" sz="3200" b="1" dirty="0">
              <a:latin typeface="Gabriola" pitchFamily="82" charset="0"/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19657"/>
      </p:ext>
    </p:extLst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136" y="253517"/>
            <a:ext cx="9720072" cy="117521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Gabriola" pitchFamily="82" charset="0"/>
              </a:rPr>
              <a:t>ТРАНСПОРТ</a:t>
            </a:r>
          </a:p>
        </p:txBody>
      </p:sp>
      <p:pic>
        <p:nvPicPr>
          <p:cNvPr id="4099" name="Picture 3" descr="C:\Users\Пользователь\Desktop\нижневартовск\03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46" y="2571162"/>
            <a:ext cx="3461995" cy="3349578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нижневартовск\04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7680" y="3700754"/>
            <a:ext cx="3990917" cy="3005839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f62acc3aeb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8220" y="2880650"/>
            <a:ext cx="3335675" cy="3040090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2952728" y="1071546"/>
            <a:ext cx="192882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489571" y="1679563"/>
            <a:ext cx="1285090" cy="7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81884" y="1071546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80136" y="1689156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Gabriola" pitchFamily="82" charset="0"/>
              </a:rPr>
              <a:t>РЕЧНОЙ ПОРТ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00448" y="2767482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atin typeface="Gabriola" pitchFamily="82" charset="0"/>
              </a:rPr>
              <a:t>ЖЕЛЕЗНОДОРОЖНЫЙ ВОКЗАЛ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64129" y="1753133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atin typeface="Gabriola" pitchFamily="82" charset="0"/>
              </a:rPr>
              <a:t>АЭРОПОРТ </a:t>
            </a:r>
          </a:p>
        </p:txBody>
      </p:sp>
    </p:spTree>
    <p:extLst>
      <p:ext uri="{BB962C8B-B14F-4D97-AF65-F5344CB8AC3E}">
        <p14:creationId xmlns:p14="http://schemas.microsoft.com/office/powerpoint/2010/main" val="1896321291"/>
      </p:ext>
    </p:extLst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Пользователь\Desktop\нижневартовск\0_191c9_79f74589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" y="1"/>
            <a:ext cx="11407139" cy="68579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920740" y="1"/>
            <a:ext cx="55092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Город в пенном кипении белых ночей,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Город славной судьбы, город юности нашей.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Нижневартовск – ты мне с каждым годом родней,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Я хочу, чтоб ты был и чтоб стал ещё краше.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Добывая стране драгоценную нефть,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Мы живем здесь - и строим, и учим, и лечим,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И земли вековая суровая твердь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Покоряется гордым сердцам человечьим.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Здесь растут наши дети, и внуки растут,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Проходя по бульварам, поют наши песни.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Я хочу, чтобы знали они, что наш труд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Сотворил этот город, всех сказок чудесней. 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Город в пенном кипении белых ночей,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Город славной судьбы, город юности нашей.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Нижневартовск – ты мне с каждым годом родней,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Я хочу, чтоб ты был и чтоб стал ещё краше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444615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erb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91840" y="0"/>
            <a:ext cx="6423660" cy="6606540"/>
          </a:xfrm>
        </p:spPr>
      </p:pic>
    </p:spTree>
    <p:extLst>
      <p:ext uri="{BB962C8B-B14F-4D97-AF65-F5344CB8AC3E}">
        <p14:creationId xmlns:p14="http://schemas.microsoft.com/office/powerpoint/2010/main" val="1557456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lag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286000" y="1643050"/>
            <a:ext cx="7200900" cy="44856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86100" y="0"/>
            <a:ext cx="5623560" cy="1643050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Флаг Нижневартовска</a:t>
            </a:r>
          </a:p>
        </p:txBody>
      </p:sp>
    </p:spTree>
    <p:extLst>
      <p:ext uri="{BB962C8B-B14F-4D97-AF65-F5344CB8AC3E}">
        <p14:creationId xmlns:p14="http://schemas.microsoft.com/office/powerpoint/2010/main" val="38014556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82880"/>
            <a:ext cx="9720072" cy="12115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Памятник Покорителям Самотлора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89320" y="2551132"/>
            <a:ext cx="4754880" cy="4023360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Это главный памятник города. На перекрестке шумных дорог стоит мощная фигура молодого рабочего с горящим факелом в руке. </a:t>
            </a:r>
            <a:r>
              <a:rPr lang="ru-RU" sz="3200" dirty="0" smtClean="0"/>
              <a:t>К скульптуре с факелом у нас относятся с уважением и почетом. Ведь она представляет первопроходцев, тех кому достались самые непроходимые болота и сильные морозы.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2050" name="Picture 2" descr="C:\Documents and Settings\Маша\Рабочий стол\нижневартовск\5%20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48" y="1173892"/>
            <a:ext cx="5579772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8197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81438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Памятник павшим воинам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8" y="4779961"/>
            <a:ext cx="4754880" cy="822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0888" y="1596189"/>
            <a:ext cx="4754880" cy="33415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Этот памятник сооружен в честь погибших солдат, тех, кто в годы ВЕЛИКОЙ ОТЕЧЕСТВЕННОЙ ВОЙНЫ защищал нашу родину от фашистов, вы видите фигуру бойца, а рядом чаша с вечным огнем. Каждый год 9Мая, в День Победы, сюда приходят </a:t>
            </a:r>
            <a:r>
              <a:rPr lang="ru-RU" sz="2000" dirty="0" err="1" smtClean="0"/>
              <a:t>Нижневартовцы</a:t>
            </a:r>
            <a:r>
              <a:rPr lang="ru-RU" sz="2000" dirty="0" smtClean="0"/>
              <a:t>, чтобы почтить память погибших.</a:t>
            </a:r>
            <a:endParaRPr lang="ru-RU" sz="2000" dirty="0"/>
          </a:p>
        </p:txBody>
      </p:sp>
      <p:pic>
        <p:nvPicPr>
          <p:cNvPr id="7" name="Picture 2" descr="C:\Users\Пользователь\Desktop\88cd5b98652e98e9-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3" y="814388"/>
            <a:ext cx="5857875" cy="554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7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  <a:cs typeface="Times New Roman" pitchFamily="18" charset="0"/>
              </a:rPr>
              <a:t>Памятник воинам-интернационалистам </a:t>
            </a:r>
            <a:r>
              <a:rPr lang="ru-RU" sz="5400" b="1" dirty="0">
                <a:latin typeface="Monotype Corsiva" panose="03010101010201010101" pitchFamily="66" charset="0"/>
              </a:rPr>
              <a:t/>
            </a:r>
            <a:br>
              <a:rPr lang="ru-RU" sz="5400" b="1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Улицу «Комсомольский бульвар» украшает памятник воинам интернационалистам, погибшим в боевых действиях. Колокол олицетворяет (представляет) вечную память погибшим.</a:t>
            </a:r>
            <a:endParaRPr lang="ru-RU" dirty="0"/>
          </a:p>
        </p:txBody>
      </p:sp>
      <p:pic>
        <p:nvPicPr>
          <p:cNvPr id="5" name="Picture 2" descr="C:\Users\Пользователь\Desktop\main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3" y="1471613"/>
            <a:ext cx="5829300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5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" y="585216"/>
            <a:ext cx="10901362" cy="149961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Мемориал славы </a:t>
            </a:r>
            <a:r>
              <a:rPr lang="ru-RU" sz="3200" b="1" dirty="0" err="1" smtClean="0">
                <a:latin typeface="Monotype Corsiva" panose="03010101010201010101" pitchFamily="66" charset="0"/>
                <a:cs typeface="Times New Roman" pitchFamily="18" charset="0"/>
              </a:rPr>
              <a:t>нижневартовского</a:t>
            </a:r>
            <a:r>
              <a:rPr lang="ru-RU" sz="3200" b="1" dirty="0" smtClean="0">
                <a:latin typeface="Monotype Corsiva" panose="03010101010201010101" pitchFamily="66" charset="0"/>
                <a:cs typeface="Times New Roman" pitchFamily="18" charset="0"/>
              </a:rPr>
              <a:t> спорта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2270" y="1914525"/>
            <a:ext cx="4754880" cy="4023360"/>
          </a:xfrm>
        </p:spPr>
        <p:txBody>
          <a:bodyPr/>
          <a:lstStyle/>
          <a:p>
            <a:r>
              <a:rPr lang="ru-RU" dirty="0" smtClean="0"/>
              <a:t>ЭТО МЕМОРИАЛ В ФОРМЕ большого золотистого шара – мемориал славы </a:t>
            </a:r>
            <a:r>
              <a:rPr lang="ru-RU" dirty="0" err="1" smtClean="0"/>
              <a:t>Нижневартовского</a:t>
            </a:r>
            <a:r>
              <a:rPr lang="ru-RU" dirty="0" smtClean="0"/>
              <a:t> спорта. На отдельной звездочке написаны имена спортсменов, которые принесли славу нашему городу.</a:t>
            </a:r>
          </a:p>
          <a:p>
            <a:r>
              <a:rPr lang="ru-RU" dirty="0" smtClean="0"/>
              <a:t>Город гордится ими.</a:t>
            </a:r>
            <a:endParaRPr lang="ru-RU" dirty="0"/>
          </a:p>
        </p:txBody>
      </p:sp>
      <p:pic>
        <p:nvPicPr>
          <p:cNvPr id="5" name="Picture 2" descr="C:\Users\Пользователь\Desktop\0_88eb0_f1a65b25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43076"/>
            <a:ext cx="6686549" cy="456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83066"/>
            <a:ext cx="9720072" cy="12821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                      </a:t>
            </a:r>
            <a:r>
              <a:rPr lang="ru-RU" sz="4400" b="1" dirty="0" smtClean="0">
                <a:latin typeface="Monotype Corsiva" panose="03010101010201010101" pitchFamily="66" charset="0"/>
              </a:rPr>
              <a:t>Достопримечательности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pic>
        <p:nvPicPr>
          <p:cNvPr id="5" name="Содержимое 3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8949" y="1665189"/>
            <a:ext cx="9825276" cy="48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84" y="308876"/>
            <a:ext cx="9720072" cy="1314184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Храм рождества Христова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1520" y="1623060"/>
            <a:ext cx="10117836" cy="48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363</TotalTime>
  <Words>443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Gabriola</vt:lpstr>
      <vt:lpstr>Monotype Corsiva</vt:lpstr>
      <vt:lpstr>Times New Roman</vt:lpstr>
      <vt:lpstr>Tw Cen MT</vt:lpstr>
      <vt:lpstr>Tw Cen MT Condensed</vt:lpstr>
      <vt:lpstr>Wingdings 3</vt:lpstr>
      <vt:lpstr>Интеграл</vt:lpstr>
      <vt:lpstr>                Нижневартовск</vt:lpstr>
      <vt:lpstr>Презентация PowerPoint</vt:lpstr>
      <vt:lpstr>Презентация PowerPoint</vt:lpstr>
      <vt:lpstr>Памятник Покорителям Самотлора</vt:lpstr>
      <vt:lpstr>Памятник павшим воинам</vt:lpstr>
      <vt:lpstr>Памятник воинам-интернационалистам  </vt:lpstr>
      <vt:lpstr>Мемориал славы нижневартовского спорта</vt:lpstr>
      <vt:lpstr>                        Достопримечательности</vt:lpstr>
      <vt:lpstr>Храм рождества Христова</vt:lpstr>
      <vt:lpstr>Городской драматический театр </vt:lpstr>
      <vt:lpstr>Аллея Почета авиационной техники </vt:lpstr>
      <vt:lpstr>Дворец искусств</vt:lpstr>
      <vt:lpstr>БЕЛЫЕ НОЧИ</vt:lpstr>
      <vt:lpstr>Интересные факты</vt:lpstr>
      <vt:lpstr>ТРАНСПОРТ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Нижневартовск</dc:title>
  <dc:creator>Admin</dc:creator>
  <cp:lastModifiedBy>Admin</cp:lastModifiedBy>
  <cp:revision>23</cp:revision>
  <dcterms:created xsi:type="dcterms:W3CDTF">2014-11-21T13:09:31Z</dcterms:created>
  <dcterms:modified xsi:type="dcterms:W3CDTF">2014-11-24T16:59:09Z</dcterms:modified>
</cp:coreProperties>
</file>